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8" r:id="rId4"/>
    <p:sldId id="261" r:id="rId5"/>
    <p:sldId id="263" r:id="rId6"/>
    <p:sldId id="266" r:id="rId7"/>
    <p:sldId id="297" r:id="rId8"/>
    <p:sldId id="300" r:id="rId9"/>
    <p:sldId id="296" r:id="rId10"/>
    <p:sldId id="298" r:id="rId11"/>
    <p:sldId id="301" r:id="rId12"/>
    <p:sldId id="302" r:id="rId13"/>
    <p:sldId id="275" r:id="rId14"/>
    <p:sldId id="271" r:id="rId15"/>
    <p:sldId id="278" r:id="rId16"/>
    <p:sldId id="280" r:id="rId17"/>
    <p:sldId id="293" r:id="rId18"/>
    <p:sldId id="291" r:id="rId19"/>
    <p:sldId id="288" r:id="rId20"/>
    <p:sldId id="284" r:id="rId21"/>
    <p:sldId id="290" r:id="rId22"/>
    <p:sldId id="310" r:id="rId23"/>
    <p:sldId id="315" r:id="rId24"/>
    <p:sldId id="262" r:id="rId25"/>
    <p:sldId id="282" r:id="rId26"/>
    <p:sldId id="303" r:id="rId27"/>
    <p:sldId id="286" r:id="rId28"/>
    <p:sldId id="294" r:id="rId29"/>
    <p:sldId id="304" r:id="rId30"/>
    <p:sldId id="281" r:id="rId31"/>
    <p:sldId id="283" r:id="rId32"/>
    <p:sldId id="272" r:id="rId33"/>
    <p:sldId id="273" r:id="rId34"/>
    <p:sldId id="306" r:id="rId35"/>
    <p:sldId id="316" r:id="rId36"/>
    <p:sldId id="318" r:id="rId37"/>
    <p:sldId id="311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43162" autoAdjust="0"/>
    <p:restoredTop sz="94660"/>
  </p:normalViewPr>
  <p:slideViewPr>
    <p:cSldViewPr>
      <p:cViewPr>
        <p:scale>
          <a:sx n="75" d="100"/>
          <a:sy n="75" d="100"/>
        </p:scale>
        <p:origin x="-100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Relationship Id="rId4" Type="http://schemas.openxmlformats.org/officeDocument/2006/relationships/image" Target="../media/image7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59.jpeg"/><Relationship Id="rId1" Type="http://schemas.openxmlformats.org/officeDocument/2006/relationships/image" Target="../media/image43.jpeg"/><Relationship Id="rId4" Type="http://schemas.openxmlformats.org/officeDocument/2006/relationships/image" Target="../media/image7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F4B216-5F6B-49AE-AF10-B450D1C4705D}" type="doc">
      <dgm:prSet loTypeId="urn:microsoft.com/office/officeart/2005/8/layout/hList7#1" loCatId="pictur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3CFC1BCE-B2C9-4E61-8D2D-1AD122EBA52D}">
      <dgm:prSet/>
      <dgm:spPr/>
      <dgm:t>
        <a:bodyPr/>
        <a:lstStyle/>
        <a:p>
          <a:r>
            <a:rPr lang="ru-RU" dirty="0" smtClean="0"/>
            <a:t>Педагоги</a:t>
          </a:r>
          <a:endParaRPr lang="ru-RU" dirty="0"/>
        </a:p>
      </dgm:t>
    </dgm:pt>
    <dgm:pt modelId="{8F03E397-A047-4F19-AD0E-C313F345CF92}" type="parTrans" cxnId="{9E6FAB86-9DEC-4F29-B0A9-3AFDC5116427}">
      <dgm:prSet/>
      <dgm:spPr/>
      <dgm:t>
        <a:bodyPr/>
        <a:lstStyle/>
        <a:p>
          <a:endParaRPr lang="ru-RU"/>
        </a:p>
      </dgm:t>
    </dgm:pt>
    <dgm:pt modelId="{9A28FD69-9402-4E06-B931-B63C3CC13601}" type="sibTrans" cxnId="{9E6FAB86-9DEC-4F29-B0A9-3AFDC5116427}">
      <dgm:prSet/>
      <dgm:spPr/>
      <dgm:t>
        <a:bodyPr/>
        <a:lstStyle/>
        <a:p>
          <a:endParaRPr lang="ru-RU"/>
        </a:p>
      </dgm:t>
    </dgm:pt>
    <dgm:pt modelId="{B680F61F-62BC-4072-AFA2-09A212E57142}">
      <dgm:prSet phldrT="[Текст]"/>
      <dgm:spPr/>
      <dgm:t>
        <a:bodyPr/>
        <a:lstStyle/>
        <a:p>
          <a:r>
            <a:rPr lang="ru-RU" dirty="0" smtClean="0"/>
            <a:t>Дети</a:t>
          </a:r>
          <a:endParaRPr lang="ru-RU" dirty="0"/>
        </a:p>
      </dgm:t>
    </dgm:pt>
    <dgm:pt modelId="{030E4A11-8E84-4A58-AE3D-6F14D5467EC0}" type="parTrans" cxnId="{8AA3D7FA-35F2-4C4E-A69E-0B474D6F26F5}">
      <dgm:prSet/>
      <dgm:spPr/>
      <dgm:t>
        <a:bodyPr/>
        <a:lstStyle/>
        <a:p>
          <a:endParaRPr lang="ru-RU"/>
        </a:p>
      </dgm:t>
    </dgm:pt>
    <dgm:pt modelId="{9D40FFF7-564D-4AAB-8CB0-8699A6868CB1}" type="sibTrans" cxnId="{8AA3D7FA-35F2-4C4E-A69E-0B474D6F26F5}">
      <dgm:prSet/>
      <dgm:spPr/>
      <dgm:t>
        <a:bodyPr/>
        <a:lstStyle/>
        <a:p>
          <a:endParaRPr lang="ru-RU"/>
        </a:p>
      </dgm:t>
    </dgm:pt>
    <dgm:pt modelId="{5049DD03-7D66-4DE4-8F26-CE51BEBDCC4F}">
      <dgm:prSet phldrT="[Текст]"/>
      <dgm:spPr/>
      <dgm:t>
        <a:bodyPr/>
        <a:lstStyle/>
        <a:p>
          <a:r>
            <a:rPr lang="ru-RU" dirty="0" smtClean="0"/>
            <a:t>Родители</a:t>
          </a:r>
          <a:endParaRPr lang="ru-RU" dirty="0"/>
        </a:p>
      </dgm:t>
    </dgm:pt>
    <dgm:pt modelId="{81B75C5A-0283-4B9C-9C28-7DA1D93010FF}" type="parTrans" cxnId="{C0CBD92B-3832-497E-A194-63CA762CC824}">
      <dgm:prSet/>
      <dgm:spPr/>
      <dgm:t>
        <a:bodyPr/>
        <a:lstStyle/>
        <a:p>
          <a:endParaRPr lang="ru-RU"/>
        </a:p>
      </dgm:t>
    </dgm:pt>
    <dgm:pt modelId="{613F937D-EB83-4E39-B2BD-63B72EDACE78}" type="sibTrans" cxnId="{C0CBD92B-3832-497E-A194-63CA762CC824}">
      <dgm:prSet/>
      <dgm:spPr/>
      <dgm:t>
        <a:bodyPr/>
        <a:lstStyle/>
        <a:p>
          <a:endParaRPr lang="ru-RU"/>
        </a:p>
      </dgm:t>
    </dgm:pt>
    <dgm:pt modelId="{40AC8B9E-50F5-4203-B0EA-866A8EE85A7E}">
      <dgm:prSet phldrT="[Текст]"/>
      <dgm:spPr/>
      <dgm:t>
        <a:bodyPr/>
        <a:lstStyle/>
        <a:p>
          <a:r>
            <a:rPr lang="ru-RU" dirty="0" smtClean="0"/>
            <a:t>Социальное</a:t>
          </a:r>
          <a:r>
            <a:rPr lang="ru-RU" baseline="0" dirty="0" smtClean="0"/>
            <a:t> партнёрство</a:t>
          </a:r>
          <a:endParaRPr lang="ru-RU" dirty="0"/>
        </a:p>
      </dgm:t>
    </dgm:pt>
    <dgm:pt modelId="{1B7F645D-19C6-46DC-99C7-90C8C0CE772C}" type="parTrans" cxnId="{F473E53F-BB1B-4692-A0C0-1C71FAB04E3A}">
      <dgm:prSet/>
      <dgm:spPr/>
      <dgm:t>
        <a:bodyPr/>
        <a:lstStyle/>
        <a:p>
          <a:endParaRPr lang="ru-RU"/>
        </a:p>
      </dgm:t>
    </dgm:pt>
    <dgm:pt modelId="{AF3BCDF9-3122-4DF5-9EB9-69855B0CF61C}" type="sibTrans" cxnId="{F473E53F-BB1B-4692-A0C0-1C71FAB04E3A}">
      <dgm:prSet/>
      <dgm:spPr/>
      <dgm:t>
        <a:bodyPr/>
        <a:lstStyle/>
        <a:p>
          <a:endParaRPr lang="ru-RU"/>
        </a:p>
      </dgm:t>
    </dgm:pt>
    <dgm:pt modelId="{9A47698C-BD17-4DA2-B6F2-EB3049EF4165}" type="pres">
      <dgm:prSet presAssocID="{76F4B216-5F6B-49AE-AF10-B450D1C4705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610B514-DDD0-40F0-ADC7-F88FB1989EEE}" type="pres">
      <dgm:prSet presAssocID="{76F4B216-5F6B-49AE-AF10-B450D1C4705D}" presName="fgShape" presStyleLbl="fgShp" presStyleIdx="0" presStyleCnt="1"/>
      <dgm:spPr/>
    </dgm:pt>
    <dgm:pt modelId="{E6136FF8-E4B1-4938-B10C-7EB31807BB3C}" type="pres">
      <dgm:prSet presAssocID="{76F4B216-5F6B-49AE-AF10-B450D1C4705D}" presName="linComp" presStyleCnt="0"/>
      <dgm:spPr/>
    </dgm:pt>
    <dgm:pt modelId="{97E0ABFD-B647-4D48-B84E-61E2801E4FD2}" type="pres">
      <dgm:prSet presAssocID="{3CFC1BCE-B2C9-4E61-8D2D-1AD122EBA52D}" presName="compNode" presStyleCnt="0"/>
      <dgm:spPr/>
    </dgm:pt>
    <dgm:pt modelId="{6F1E4CDC-DB76-4351-B622-E0F0416AEA87}" type="pres">
      <dgm:prSet presAssocID="{3CFC1BCE-B2C9-4E61-8D2D-1AD122EBA52D}" presName="bkgdShape" presStyleLbl="node1" presStyleIdx="0" presStyleCnt="4"/>
      <dgm:spPr/>
      <dgm:t>
        <a:bodyPr/>
        <a:lstStyle/>
        <a:p>
          <a:endParaRPr lang="ru-RU"/>
        </a:p>
      </dgm:t>
    </dgm:pt>
    <dgm:pt modelId="{73868DE4-1741-4F54-8424-6F8DEC30C90C}" type="pres">
      <dgm:prSet presAssocID="{3CFC1BCE-B2C9-4E61-8D2D-1AD122EBA52D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26B497-0315-4932-99E7-F3F570CAA893}" type="pres">
      <dgm:prSet presAssocID="{3CFC1BCE-B2C9-4E61-8D2D-1AD122EBA52D}" presName="invisiNode" presStyleLbl="node1" presStyleIdx="0" presStyleCnt="4"/>
      <dgm:spPr/>
    </dgm:pt>
    <dgm:pt modelId="{70205E84-B7E8-4DC5-B0AE-509D7F91D2F9}" type="pres">
      <dgm:prSet presAssocID="{3CFC1BCE-B2C9-4E61-8D2D-1AD122EBA52D}" presName="imagNode" presStyleLbl="f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</dgm:spPr>
    </dgm:pt>
    <dgm:pt modelId="{B7E10293-70AB-43FE-8D12-3454DF4B20BA}" type="pres">
      <dgm:prSet presAssocID="{9A28FD69-9402-4E06-B931-B63C3CC13601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A49737C-FFD0-41D9-8EFD-30B96C1685FD}" type="pres">
      <dgm:prSet presAssocID="{B680F61F-62BC-4072-AFA2-09A212E57142}" presName="compNode" presStyleCnt="0"/>
      <dgm:spPr/>
    </dgm:pt>
    <dgm:pt modelId="{FCCFC688-7DD9-4DD0-B41B-B255294C6660}" type="pres">
      <dgm:prSet presAssocID="{B680F61F-62BC-4072-AFA2-09A212E57142}" presName="bkgdShape" presStyleLbl="node1" presStyleIdx="1" presStyleCnt="4"/>
      <dgm:spPr/>
      <dgm:t>
        <a:bodyPr/>
        <a:lstStyle/>
        <a:p>
          <a:endParaRPr lang="ru-RU"/>
        </a:p>
      </dgm:t>
    </dgm:pt>
    <dgm:pt modelId="{3AAF8E08-21AB-4222-B94B-4CBC9ADCCF83}" type="pres">
      <dgm:prSet presAssocID="{B680F61F-62BC-4072-AFA2-09A212E57142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828580-E510-4A60-9B83-B360B25385F8}" type="pres">
      <dgm:prSet presAssocID="{B680F61F-62BC-4072-AFA2-09A212E57142}" presName="invisiNode" presStyleLbl="node1" presStyleIdx="1" presStyleCnt="4"/>
      <dgm:spPr/>
    </dgm:pt>
    <dgm:pt modelId="{70574CA8-7478-49B7-AB2C-373944387A8F}" type="pres">
      <dgm:prSet presAssocID="{B680F61F-62BC-4072-AFA2-09A212E57142}" presName="imagNode" presStyleLbl="fgImgPlac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404455D9-93ED-4F78-946F-4B1E12A97661}" type="pres">
      <dgm:prSet presAssocID="{9D40FFF7-564D-4AAB-8CB0-8699A6868CB1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10FAE94-FE31-47F5-A2F6-42596494E48D}" type="pres">
      <dgm:prSet presAssocID="{5049DD03-7D66-4DE4-8F26-CE51BEBDCC4F}" presName="compNode" presStyleCnt="0"/>
      <dgm:spPr/>
    </dgm:pt>
    <dgm:pt modelId="{4AA3EA51-2289-4497-9D80-14E3C11375DF}" type="pres">
      <dgm:prSet presAssocID="{5049DD03-7D66-4DE4-8F26-CE51BEBDCC4F}" presName="bkgdShape" presStyleLbl="node1" presStyleIdx="2" presStyleCnt="4" custLinFactNeighborX="-1405" custLinFactNeighborY="-1262"/>
      <dgm:spPr/>
      <dgm:t>
        <a:bodyPr/>
        <a:lstStyle/>
        <a:p>
          <a:endParaRPr lang="ru-RU"/>
        </a:p>
      </dgm:t>
    </dgm:pt>
    <dgm:pt modelId="{6802AFE7-1772-4913-B3ED-40E6E2458AF9}" type="pres">
      <dgm:prSet presAssocID="{5049DD03-7D66-4DE4-8F26-CE51BEBDCC4F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146AFF-A5F8-40B6-B288-7D5894B6A442}" type="pres">
      <dgm:prSet presAssocID="{5049DD03-7D66-4DE4-8F26-CE51BEBDCC4F}" presName="invisiNode" presStyleLbl="node1" presStyleIdx="2" presStyleCnt="4"/>
      <dgm:spPr/>
    </dgm:pt>
    <dgm:pt modelId="{B0C2EC72-85CA-4D02-97B1-49A7D5505FF7}" type="pres">
      <dgm:prSet presAssocID="{5049DD03-7D66-4DE4-8F26-CE51BEBDCC4F}" presName="imagNode" presStyleLbl="fgImgPlac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851672AF-1DF7-45D1-AE37-C618AF876028}" type="pres">
      <dgm:prSet presAssocID="{613F937D-EB83-4E39-B2BD-63B72EDACE7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4CEF32A-DE2E-4C72-8A54-D97CD0900387}" type="pres">
      <dgm:prSet presAssocID="{40AC8B9E-50F5-4203-B0EA-866A8EE85A7E}" presName="compNode" presStyleCnt="0"/>
      <dgm:spPr/>
    </dgm:pt>
    <dgm:pt modelId="{F2550F21-550F-4EEF-943A-3B868F205B8F}" type="pres">
      <dgm:prSet presAssocID="{40AC8B9E-50F5-4203-B0EA-866A8EE85A7E}" presName="bkgdShape" presStyleLbl="node1" presStyleIdx="3" presStyleCnt="4"/>
      <dgm:spPr/>
      <dgm:t>
        <a:bodyPr/>
        <a:lstStyle/>
        <a:p>
          <a:endParaRPr lang="ru-RU"/>
        </a:p>
      </dgm:t>
    </dgm:pt>
    <dgm:pt modelId="{5F8EF03C-F808-4D56-A611-5873066A673F}" type="pres">
      <dgm:prSet presAssocID="{40AC8B9E-50F5-4203-B0EA-866A8EE85A7E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5195AD-4443-499C-8C5B-CEA79AF48832}" type="pres">
      <dgm:prSet presAssocID="{40AC8B9E-50F5-4203-B0EA-866A8EE85A7E}" presName="invisiNode" presStyleLbl="node1" presStyleIdx="3" presStyleCnt="4"/>
      <dgm:spPr/>
    </dgm:pt>
    <dgm:pt modelId="{D81EAB5F-F980-44F8-8DE4-E006DB8B4C89}" type="pres">
      <dgm:prSet presAssocID="{40AC8B9E-50F5-4203-B0EA-866A8EE85A7E}" presName="imagNode" presStyleLbl="fgImgPlac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</dgm:ptLst>
  <dgm:cxnLst>
    <dgm:cxn modelId="{C0CBD92B-3832-497E-A194-63CA762CC824}" srcId="{76F4B216-5F6B-49AE-AF10-B450D1C4705D}" destId="{5049DD03-7D66-4DE4-8F26-CE51BEBDCC4F}" srcOrd="2" destOrd="0" parTransId="{81B75C5A-0283-4B9C-9C28-7DA1D93010FF}" sibTransId="{613F937D-EB83-4E39-B2BD-63B72EDACE78}"/>
    <dgm:cxn modelId="{7B1BC0B2-7375-48D7-BADD-7D7A9324AFC6}" type="presOf" srcId="{40AC8B9E-50F5-4203-B0EA-866A8EE85A7E}" destId="{F2550F21-550F-4EEF-943A-3B868F205B8F}" srcOrd="0" destOrd="0" presId="urn:microsoft.com/office/officeart/2005/8/layout/hList7#1"/>
    <dgm:cxn modelId="{9FA01E3B-90B6-49C4-934E-842A581416CB}" type="presOf" srcId="{76F4B216-5F6B-49AE-AF10-B450D1C4705D}" destId="{9A47698C-BD17-4DA2-B6F2-EB3049EF4165}" srcOrd="0" destOrd="0" presId="urn:microsoft.com/office/officeart/2005/8/layout/hList7#1"/>
    <dgm:cxn modelId="{F473E53F-BB1B-4692-A0C0-1C71FAB04E3A}" srcId="{76F4B216-5F6B-49AE-AF10-B450D1C4705D}" destId="{40AC8B9E-50F5-4203-B0EA-866A8EE85A7E}" srcOrd="3" destOrd="0" parTransId="{1B7F645D-19C6-46DC-99C7-90C8C0CE772C}" sibTransId="{AF3BCDF9-3122-4DF5-9EB9-69855B0CF61C}"/>
    <dgm:cxn modelId="{174016E9-81C6-4EAB-97F4-2F858DC260E7}" type="presOf" srcId="{9D40FFF7-564D-4AAB-8CB0-8699A6868CB1}" destId="{404455D9-93ED-4F78-946F-4B1E12A97661}" srcOrd="0" destOrd="0" presId="urn:microsoft.com/office/officeart/2005/8/layout/hList7#1"/>
    <dgm:cxn modelId="{40C0813E-237A-47E6-B70D-64A253C62726}" type="presOf" srcId="{B680F61F-62BC-4072-AFA2-09A212E57142}" destId="{3AAF8E08-21AB-4222-B94B-4CBC9ADCCF83}" srcOrd="1" destOrd="0" presId="urn:microsoft.com/office/officeart/2005/8/layout/hList7#1"/>
    <dgm:cxn modelId="{9E6FAB86-9DEC-4F29-B0A9-3AFDC5116427}" srcId="{76F4B216-5F6B-49AE-AF10-B450D1C4705D}" destId="{3CFC1BCE-B2C9-4E61-8D2D-1AD122EBA52D}" srcOrd="0" destOrd="0" parTransId="{8F03E397-A047-4F19-AD0E-C313F345CF92}" sibTransId="{9A28FD69-9402-4E06-B931-B63C3CC13601}"/>
    <dgm:cxn modelId="{CED0FC5D-C804-44C0-A15C-AE600411A875}" type="presOf" srcId="{613F937D-EB83-4E39-B2BD-63B72EDACE78}" destId="{851672AF-1DF7-45D1-AE37-C618AF876028}" srcOrd="0" destOrd="0" presId="urn:microsoft.com/office/officeart/2005/8/layout/hList7#1"/>
    <dgm:cxn modelId="{99D430F6-6D19-471C-8F8B-2FED4F550CB2}" type="presOf" srcId="{3CFC1BCE-B2C9-4E61-8D2D-1AD122EBA52D}" destId="{73868DE4-1741-4F54-8424-6F8DEC30C90C}" srcOrd="1" destOrd="0" presId="urn:microsoft.com/office/officeart/2005/8/layout/hList7#1"/>
    <dgm:cxn modelId="{9DB18D59-047F-4CBC-A38B-ABE89698EEC3}" type="presOf" srcId="{40AC8B9E-50F5-4203-B0EA-866A8EE85A7E}" destId="{5F8EF03C-F808-4D56-A611-5873066A673F}" srcOrd="1" destOrd="0" presId="urn:microsoft.com/office/officeart/2005/8/layout/hList7#1"/>
    <dgm:cxn modelId="{D990247C-7B7F-4F52-8D96-A9F1B0DF21F4}" type="presOf" srcId="{B680F61F-62BC-4072-AFA2-09A212E57142}" destId="{FCCFC688-7DD9-4DD0-B41B-B255294C6660}" srcOrd="0" destOrd="0" presId="urn:microsoft.com/office/officeart/2005/8/layout/hList7#1"/>
    <dgm:cxn modelId="{F8D89402-4BCE-4963-B2FA-FF067814EB14}" type="presOf" srcId="{5049DD03-7D66-4DE4-8F26-CE51BEBDCC4F}" destId="{6802AFE7-1772-4913-B3ED-40E6E2458AF9}" srcOrd="1" destOrd="0" presId="urn:microsoft.com/office/officeart/2005/8/layout/hList7#1"/>
    <dgm:cxn modelId="{493407C2-47B1-4A17-9A3D-D54D49322DB6}" type="presOf" srcId="{3CFC1BCE-B2C9-4E61-8D2D-1AD122EBA52D}" destId="{6F1E4CDC-DB76-4351-B622-E0F0416AEA87}" srcOrd="0" destOrd="0" presId="urn:microsoft.com/office/officeart/2005/8/layout/hList7#1"/>
    <dgm:cxn modelId="{5228CF77-7CCE-4929-9420-8CC558525E91}" type="presOf" srcId="{5049DD03-7D66-4DE4-8F26-CE51BEBDCC4F}" destId="{4AA3EA51-2289-4497-9D80-14E3C11375DF}" srcOrd="0" destOrd="0" presId="urn:microsoft.com/office/officeart/2005/8/layout/hList7#1"/>
    <dgm:cxn modelId="{8AA3D7FA-35F2-4C4E-A69E-0B474D6F26F5}" srcId="{76F4B216-5F6B-49AE-AF10-B450D1C4705D}" destId="{B680F61F-62BC-4072-AFA2-09A212E57142}" srcOrd="1" destOrd="0" parTransId="{030E4A11-8E84-4A58-AE3D-6F14D5467EC0}" sibTransId="{9D40FFF7-564D-4AAB-8CB0-8699A6868CB1}"/>
    <dgm:cxn modelId="{8D96F62C-E78E-4E84-B166-CE86DD385345}" type="presOf" srcId="{9A28FD69-9402-4E06-B931-B63C3CC13601}" destId="{B7E10293-70AB-43FE-8D12-3454DF4B20BA}" srcOrd="0" destOrd="0" presId="urn:microsoft.com/office/officeart/2005/8/layout/hList7#1"/>
    <dgm:cxn modelId="{F2711167-0E4E-4750-872A-E42284A2F637}" type="presParOf" srcId="{9A47698C-BD17-4DA2-B6F2-EB3049EF4165}" destId="{E610B514-DDD0-40F0-ADC7-F88FB1989EEE}" srcOrd="0" destOrd="0" presId="urn:microsoft.com/office/officeart/2005/8/layout/hList7#1"/>
    <dgm:cxn modelId="{846F52F2-5884-4E6D-A614-CCAB4073F07A}" type="presParOf" srcId="{9A47698C-BD17-4DA2-B6F2-EB3049EF4165}" destId="{E6136FF8-E4B1-4938-B10C-7EB31807BB3C}" srcOrd="1" destOrd="0" presId="urn:microsoft.com/office/officeart/2005/8/layout/hList7#1"/>
    <dgm:cxn modelId="{434E0FD8-F61B-483C-9EAD-92F5E0DC12B7}" type="presParOf" srcId="{E6136FF8-E4B1-4938-B10C-7EB31807BB3C}" destId="{97E0ABFD-B647-4D48-B84E-61E2801E4FD2}" srcOrd="0" destOrd="0" presId="urn:microsoft.com/office/officeart/2005/8/layout/hList7#1"/>
    <dgm:cxn modelId="{60A7EE99-46C7-476D-8E33-7BC8844991A4}" type="presParOf" srcId="{97E0ABFD-B647-4D48-B84E-61E2801E4FD2}" destId="{6F1E4CDC-DB76-4351-B622-E0F0416AEA87}" srcOrd="0" destOrd="0" presId="urn:microsoft.com/office/officeart/2005/8/layout/hList7#1"/>
    <dgm:cxn modelId="{E7E6EB4E-6246-43FA-8983-F7B5344E5614}" type="presParOf" srcId="{97E0ABFD-B647-4D48-B84E-61E2801E4FD2}" destId="{73868DE4-1741-4F54-8424-6F8DEC30C90C}" srcOrd="1" destOrd="0" presId="urn:microsoft.com/office/officeart/2005/8/layout/hList7#1"/>
    <dgm:cxn modelId="{98509D57-7977-41A3-A05F-2C8AEBAAF176}" type="presParOf" srcId="{97E0ABFD-B647-4D48-B84E-61E2801E4FD2}" destId="{FE26B497-0315-4932-99E7-F3F570CAA893}" srcOrd="2" destOrd="0" presId="urn:microsoft.com/office/officeart/2005/8/layout/hList7#1"/>
    <dgm:cxn modelId="{4D03500D-A4F7-4811-9E31-619D4487380D}" type="presParOf" srcId="{97E0ABFD-B647-4D48-B84E-61E2801E4FD2}" destId="{70205E84-B7E8-4DC5-B0AE-509D7F91D2F9}" srcOrd="3" destOrd="0" presId="urn:microsoft.com/office/officeart/2005/8/layout/hList7#1"/>
    <dgm:cxn modelId="{EAFA527E-8659-4AB3-ABBC-EB5CE7C67A09}" type="presParOf" srcId="{E6136FF8-E4B1-4938-B10C-7EB31807BB3C}" destId="{B7E10293-70AB-43FE-8D12-3454DF4B20BA}" srcOrd="1" destOrd="0" presId="urn:microsoft.com/office/officeart/2005/8/layout/hList7#1"/>
    <dgm:cxn modelId="{9AF04CD6-753A-476F-BBBE-9D3CA403445F}" type="presParOf" srcId="{E6136FF8-E4B1-4938-B10C-7EB31807BB3C}" destId="{6A49737C-FFD0-41D9-8EFD-30B96C1685FD}" srcOrd="2" destOrd="0" presId="urn:microsoft.com/office/officeart/2005/8/layout/hList7#1"/>
    <dgm:cxn modelId="{153ED076-050A-4144-80F1-BE11D61E60C6}" type="presParOf" srcId="{6A49737C-FFD0-41D9-8EFD-30B96C1685FD}" destId="{FCCFC688-7DD9-4DD0-B41B-B255294C6660}" srcOrd="0" destOrd="0" presId="urn:microsoft.com/office/officeart/2005/8/layout/hList7#1"/>
    <dgm:cxn modelId="{AE58CCE5-B307-44A8-8D33-72EA1C7B2E30}" type="presParOf" srcId="{6A49737C-FFD0-41D9-8EFD-30B96C1685FD}" destId="{3AAF8E08-21AB-4222-B94B-4CBC9ADCCF83}" srcOrd="1" destOrd="0" presId="urn:microsoft.com/office/officeart/2005/8/layout/hList7#1"/>
    <dgm:cxn modelId="{049F0D68-487D-4867-A2A0-8E23BF117705}" type="presParOf" srcId="{6A49737C-FFD0-41D9-8EFD-30B96C1685FD}" destId="{48828580-E510-4A60-9B83-B360B25385F8}" srcOrd="2" destOrd="0" presId="urn:microsoft.com/office/officeart/2005/8/layout/hList7#1"/>
    <dgm:cxn modelId="{14537785-F83D-46BA-A369-54529BC94ECC}" type="presParOf" srcId="{6A49737C-FFD0-41D9-8EFD-30B96C1685FD}" destId="{70574CA8-7478-49B7-AB2C-373944387A8F}" srcOrd="3" destOrd="0" presId="urn:microsoft.com/office/officeart/2005/8/layout/hList7#1"/>
    <dgm:cxn modelId="{B9333B92-58B4-4B16-BDD4-F28687A3065E}" type="presParOf" srcId="{E6136FF8-E4B1-4938-B10C-7EB31807BB3C}" destId="{404455D9-93ED-4F78-946F-4B1E12A97661}" srcOrd="3" destOrd="0" presId="urn:microsoft.com/office/officeart/2005/8/layout/hList7#1"/>
    <dgm:cxn modelId="{15BA2CE2-7DCF-49D3-917A-64062E007AC8}" type="presParOf" srcId="{E6136FF8-E4B1-4938-B10C-7EB31807BB3C}" destId="{410FAE94-FE31-47F5-A2F6-42596494E48D}" srcOrd="4" destOrd="0" presId="urn:microsoft.com/office/officeart/2005/8/layout/hList7#1"/>
    <dgm:cxn modelId="{F3883C9C-D1EA-4313-8620-27BA092862D7}" type="presParOf" srcId="{410FAE94-FE31-47F5-A2F6-42596494E48D}" destId="{4AA3EA51-2289-4497-9D80-14E3C11375DF}" srcOrd="0" destOrd="0" presId="urn:microsoft.com/office/officeart/2005/8/layout/hList7#1"/>
    <dgm:cxn modelId="{FD339350-2FC0-4364-9C1E-75F77CCE29B2}" type="presParOf" srcId="{410FAE94-FE31-47F5-A2F6-42596494E48D}" destId="{6802AFE7-1772-4913-B3ED-40E6E2458AF9}" srcOrd="1" destOrd="0" presId="urn:microsoft.com/office/officeart/2005/8/layout/hList7#1"/>
    <dgm:cxn modelId="{65E560AF-A747-47C8-9801-B4C59E48C65B}" type="presParOf" srcId="{410FAE94-FE31-47F5-A2F6-42596494E48D}" destId="{F4146AFF-A5F8-40B6-B288-7D5894B6A442}" srcOrd="2" destOrd="0" presId="urn:microsoft.com/office/officeart/2005/8/layout/hList7#1"/>
    <dgm:cxn modelId="{DC6D57D3-C984-4139-85AD-4A9DAA626CB1}" type="presParOf" srcId="{410FAE94-FE31-47F5-A2F6-42596494E48D}" destId="{B0C2EC72-85CA-4D02-97B1-49A7D5505FF7}" srcOrd="3" destOrd="0" presId="urn:microsoft.com/office/officeart/2005/8/layout/hList7#1"/>
    <dgm:cxn modelId="{4A49FF1D-D332-4100-B33F-CB53863FA40A}" type="presParOf" srcId="{E6136FF8-E4B1-4938-B10C-7EB31807BB3C}" destId="{851672AF-1DF7-45D1-AE37-C618AF876028}" srcOrd="5" destOrd="0" presId="urn:microsoft.com/office/officeart/2005/8/layout/hList7#1"/>
    <dgm:cxn modelId="{EA06A938-503F-4E43-B61A-0715F0BAD0C6}" type="presParOf" srcId="{E6136FF8-E4B1-4938-B10C-7EB31807BB3C}" destId="{64CEF32A-DE2E-4C72-8A54-D97CD0900387}" srcOrd="6" destOrd="0" presId="urn:microsoft.com/office/officeart/2005/8/layout/hList7#1"/>
    <dgm:cxn modelId="{AACF64FF-28B4-4838-A3DA-96FB0C38B398}" type="presParOf" srcId="{64CEF32A-DE2E-4C72-8A54-D97CD0900387}" destId="{F2550F21-550F-4EEF-943A-3B868F205B8F}" srcOrd="0" destOrd="0" presId="urn:microsoft.com/office/officeart/2005/8/layout/hList7#1"/>
    <dgm:cxn modelId="{2A8FDDF9-903F-4018-A428-587CA8C834A3}" type="presParOf" srcId="{64CEF32A-DE2E-4C72-8A54-D97CD0900387}" destId="{5F8EF03C-F808-4D56-A611-5873066A673F}" srcOrd="1" destOrd="0" presId="urn:microsoft.com/office/officeart/2005/8/layout/hList7#1"/>
    <dgm:cxn modelId="{C7286CF6-3058-4B34-852F-48CF3F5307B3}" type="presParOf" srcId="{64CEF32A-DE2E-4C72-8A54-D97CD0900387}" destId="{4B5195AD-4443-499C-8C5B-CEA79AF48832}" srcOrd="2" destOrd="0" presId="urn:microsoft.com/office/officeart/2005/8/layout/hList7#1"/>
    <dgm:cxn modelId="{A268E833-54FE-44D3-B898-0B6E089D30F3}" type="presParOf" srcId="{64CEF32A-DE2E-4C72-8A54-D97CD0900387}" destId="{D81EAB5F-F980-44F8-8DE4-E006DB8B4C89}" srcOrd="3" destOrd="0" presId="urn:microsoft.com/office/officeart/2005/8/layout/hList7#1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1E4CDC-DB76-4351-B622-E0F0416AEA87}">
      <dsp:nvSpPr>
        <dsp:cNvPr id="0" name=""/>
        <dsp:cNvSpPr/>
      </dsp:nvSpPr>
      <dsp:spPr>
        <a:xfrm>
          <a:off x="1472" y="0"/>
          <a:ext cx="1543590" cy="396044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Педагоги</a:t>
          </a:r>
          <a:endParaRPr lang="ru-RU" sz="1800" kern="1200" dirty="0"/>
        </a:p>
      </dsp:txBody>
      <dsp:txXfrm>
        <a:off x="1472" y="1584176"/>
        <a:ext cx="1543590" cy="1584176"/>
      </dsp:txXfrm>
    </dsp:sp>
    <dsp:sp modelId="{70205E84-B7E8-4DC5-B0AE-509D7F91D2F9}">
      <dsp:nvSpPr>
        <dsp:cNvPr id="0" name=""/>
        <dsp:cNvSpPr/>
      </dsp:nvSpPr>
      <dsp:spPr>
        <a:xfrm>
          <a:off x="113854" y="237626"/>
          <a:ext cx="1318826" cy="1318826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CFC688-7DD9-4DD0-B41B-B255294C6660}">
      <dsp:nvSpPr>
        <dsp:cNvPr id="0" name=""/>
        <dsp:cNvSpPr/>
      </dsp:nvSpPr>
      <dsp:spPr>
        <a:xfrm>
          <a:off x="1591371" y="0"/>
          <a:ext cx="1543590" cy="3960440"/>
        </a:xfrm>
        <a:prstGeom prst="roundRect">
          <a:avLst>
            <a:gd name="adj" fmla="val 10000"/>
          </a:avLst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Дети</a:t>
          </a:r>
          <a:endParaRPr lang="ru-RU" sz="1800" kern="1200" dirty="0"/>
        </a:p>
      </dsp:txBody>
      <dsp:txXfrm>
        <a:off x="1591371" y="1584176"/>
        <a:ext cx="1543590" cy="1584176"/>
      </dsp:txXfrm>
    </dsp:sp>
    <dsp:sp modelId="{70574CA8-7478-49B7-AB2C-373944387A8F}">
      <dsp:nvSpPr>
        <dsp:cNvPr id="0" name=""/>
        <dsp:cNvSpPr/>
      </dsp:nvSpPr>
      <dsp:spPr>
        <a:xfrm>
          <a:off x="1703753" y="237626"/>
          <a:ext cx="1318826" cy="1318826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A3EA51-2289-4497-9D80-14E3C11375DF}">
      <dsp:nvSpPr>
        <dsp:cNvPr id="0" name=""/>
        <dsp:cNvSpPr/>
      </dsp:nvSpPr>
      <dsp:spPr>
        <a:xfrm>
          <a:off x="3159582" y="0"/>
          <a:ext cx="1543590" cy="3960440"/>
        </a:xfrm>
        <a:prstGeom prst="roundRect">
          <a:avLst>
            <a:gd name="adj" fmla="val 10000"/>
          </a:avLst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Родители</a:t>
          </a:r>
          <a:endParaRPr lang="ru-RU" sz="1800" kern="1200" dirty="0"/>
        </a:p>
      </dsp:txBody>
      <dsp:txXfrm>
        <a:off x="3159582" y="1584176"/>
        <a:ext cx="1543590" cy="1584176"/>
      </dsp:txXfrm>
    </dsp:sp>
    <dsp:sp modelId="{B0C2EC72-85CA-4D02-97B1-49A7D5505FF7}">
      <dsp:nvSpPr>
        <dsp:cNvPr id="0" name=""/>
        <dsp:cNvSpPr/>
      </dsp:nvSpPr>
      <dsp:spPr>
        <a:xfrm>
          <a:off x="3293652" y="237626"/>
          <a:ext cx="1318826" cy="1318826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550F21-550F-4EEF-943A-3B868F205B8F}">
      <dsp:nvSpPr>
        <dsp:cNvPr id="0" name=""/>
        <dsp:cNvSpPr/>
      </dsp:nvSpPr>
      <dsp:spPr>
        <a:xfrm>
          <a:off x="4771168" y="0"/>
          <a:ext cx="1543590" cy="3960440"/>
        </a:xfrm>
        <a:prstGeom prst="roundRect">
          <a:avLst>
            <a:gd name="adj" fmla="val 1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Социальное</a:t>
          </a:r>
          <a:r>
            <a:rPr lang="ru-RU" sz="1800" kern="1200" baseline="0" dirty="0" smtClean="0"/>
            <a:t> </a:t>
          </a:r>
          <a:r>
            <a:rPr lang="ru-RU" sz="1800" kern="1200" baseline="0" dirty="0" smtClean="0"/>
            <a:t>партнёрство</a:t>
          </a:r>
          <a:endParaRPr lang="ru-RU" sz="1800" kern="1200" dirty="0"/>
        </a:p>
      </dsp:txBody>
      <dsp:txXfrm>
        <a:off x="4771168" y="1584176"/>
        <a:ext cx="1543590" cy="1584176"/>
      </dsp:txXfrm>
    </dsp:sp>
    <dsp:sp modelId="{D81EAB5F-F980-44F8-8DE4-E006DB8B4C89}">
      <dsp:nvSpPr>
        <dsp:cNvPr id="0" name=""/>
        <dsp:cNvSpPr/>
      </dsp:nvSpPr>
      <dsp:spPr>
        <a:xfrm>
          <a:off x="4883550" y="237626"/>
          <a:ext cx="1318826" cy="1318826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10B514-DDD0-40F0-ADC7-F88FB1989EEE}">
      <dsp:nvSpPr>
        <dsp:cNvPr id="0" name=""/>
        <dsp:cNvSpPr/>
      </dsp:nvSpPr>
      <dsp:spPr>
        <a:xfrm>
          <a:off x="252649" y="3168352"/>
          <a:ext cx="5810933" cy="594066"/>
        </a:xfrm>
        <a:prstGeom prst="left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ixelbrush.ru/uploads/posts/2010-08/1281432728_d97774149bb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801" y="0"/>
            <a:ext cx="9184801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71800" y="1268760"/>
            <a:ext cx="6984575" cy="446276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ДЕЯТЕЛЬНОСТИ </a:t>
            </a:r>
          </a:p>
          <a:p>
            <a:pPr algn="ctr"/>
            <a:r>
              <a:rPr lang="ru-RU" sz="32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МБДОУ </a:t>
            </a:r>
          </a:p>
          <a:p>
            <a:pPr algn="ctr"/>
            <a:r>
              <a:rPr lang="ru-RU" sz="32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«СВЕТЛЯЧОК» </a:t>
            </a:r>
          </a:p>
          <a:p>
            <a:pPr algn="ctr"/>
            <a:r>
              <a:rPr lang="ru-RU" sz="32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 СТРОИТЕЛЬ» </a:t>
            </a:r>
          </a:p>
          <a:p>
            <a:pPr algn="ctr"/>
            <a:r>
              <a:rPr lang="ru-RU" sz="32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ПРОФИЛАКТИКЕ</a:t>
            </a:r>
          </a:p>
          <a:p>
            <a:pPr algn="ctr"/>
            <a:r>
              <a:rPr lang="ru-RU" sz="32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ДЕТСКОГО </a:t>
            </a:r>
          </a:p>
          <a:p>
            <a:pPr algn="ctr"/>
            <a:r>
              <a:rPr lang="ru-RU" sz="32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ДОРОЖНО - ТРАНСПОРТНОГО ТРАВМАТИЗМА</a:t>
            </a:r>
          </a:p>
          <a:p>
            <a:pPr algn="ctr"/>
            <a:endParaRPr lang="ru-RU" sz="28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920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ixelbrush.ru/uploads/posts/2010-08/1281432728_d97774149bb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00" y="0"/>
            <a:ext cx="9184801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34" y="265375"/>
            <a:ext cx="8436332" cy="6327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16875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ixelbrush.ru/uploads/posts/2010-08/1281432728_d97774149bb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00" y="0"/>
            <a:ext cx="9184801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84591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ixelbrush.ru/uploads/posts/2010-08/1281432728_d97774149bb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00" y="0"/>
            <a:ext cx="9184801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dou.yarono.ru/svet/wp-content/uploads/2016/10/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8263"/>
            <a:ext cx="8254314" cy="61907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49801" y="527415"/>
            <a:ext cx="4201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РАБОТА С РОДИТЕЛЯМИ 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4591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ixelbrush.ru/uploads/posts/2010-08/1281432728_d97774149bb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00" y="0"/>
            <a:ext cx="9184801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42" y="312742"/>
            <a:ext cx="7668915" cy="62325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32842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ixelbrush.ru/uploads/posts/2010-08/1281432728_d97774149bb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00" y="0"/>
            <a:ext cx="9184801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42308"/>
            <a:ext cx="7203012" cy="52615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32842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ixelbrush.ru/uploads/posts/2010-08/1281432728_d97774149bb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00" y="0"/>
            <a:ext cx="9184801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98875"/>
            <a:ext cx="5817840" cy="6060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23039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ixelbrush.ru/uploads/posts/2010-08/1281432728_d97774149bb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00" y="0"/>
            <a:ext cx="9184801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8973256" cy="50474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23039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ixelbrush.ru/uploads/posts/2010-08/1281432728_d97774149bb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00" y="0"/>
            <a:ext cx="9184801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81000"/>
            <a:ext cx="4572000" cy="609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06638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ixelbrush.ru/uploads/posts/2010-08/1281432728_d97774149bb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801" y="0"/>
            <a:ext cx="9184801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12" y="1298471"/>
            <a:ext cx="3653870" cy="55595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28926" y="785794"/>
            <a:ext cx="3009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СОЦИАЛЬНОЕ ПАРТНЕРСТВО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490534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ixelbrush.ru/uploads/posts/2010-08/1281432728_d97774149bb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" y="0"/>
            <a:ext cx="9184801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medzapisi.ucoz.ru/_nw/5/9209794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159"/>
          <a:stretch/>
        </p:blipFill>
        <p:spPr bwMode="auto">
          <a:xfrm>
            <a:off x="11847" y="0"/>
            <a:ext cx="4076452" cy="29906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catalog-stroitel.ru/wp-content/uploads/2014/07/det-bi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132856"/>
            <a:ext cx="3801334" cy="28474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img-fotki.yandex.ru/get/6808/209661964.1c/0_f0689_2e4104dd_XL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5034"/>
          <a:stretch/>
        </p:blipFill>
        <p:spPr bwMode="auto">
          <a:xfrm>
            <a:off x="5765910" y="3876151"/>
            <a:ext cx="3378090" cy="29818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24864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ixelbrush.ru/uploads/posts/2010-08/1281432728_d97774149bb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461" y="0"/>
            <a:ext cx="9184801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51704" y="677960"/>
            <a:ext cx="39200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Заведующий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МБДОУ «Детский сад «Светлячок» г. Строитель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Орехова Елена Константиновна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C:\Users\User\Desktop\ДС-13.JPG"/>
          <p:cNvPicPr>
            <a:picLocks noChangeAspect="1" noChangeArrowheads="1"/>
          </p:cNvPicPr>
          <p:nvPr/>
        </p:nvPicPr>
        <p:blipFill>
          <a:blip r:embed="rId3" cstate="print"/>
          <a:srcRect l="25289" t="1858" r="24876"/>
          <a:stretch>
            <a:fillRect/>
          </a:stretch>
        </p:blipFill>
        <p:spPr bwMode="auto">
          <a:xfrm>
            <a:off x="3357554" y="2143116"/>
            <a:ext cx="2571768" cy="3376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88702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ixelbrush.ru/uploads/posts/2010-08/1281432728_d97774149bb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00" y="0"/>
            <a:ext cx="9184801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44" y="742776"/>
            <a:ext cx="8959912" cy="53724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1077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ixelbrush.ru/uploads/posts/2010-08/1281432728_d97774149bb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00" y="0"/>
            <a:ext cx="9184801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6" name="Picture 2" descr="http://dou.yarono.ru/svet/wp-content/uploads/2016/09/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16" y="527484"/>
            <a:ext cx="8189168" cy="61418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90534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ixelbrush.ru/uploads/posts/2010-08/1281432728_d97774149bb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00" y="0"/>
            <a:ext cx="9184801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dou.yarono.ru/svet/wp-content/uploads/2016/10/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52" y="1500174"/>
            <a:ext cx="2100589" cy="30920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:\Attachments_elena170388.orehowa@yandex.ru_2023-02-14_16-34-54\Attachments_elena170388.orehowa@yandex.ru_2023-02-14_21-21-22 (1)\IMG_70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5158" y="3071810"/>
            <a:ext cx="3429024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F:\Attachments_elena170388.orehowa@yandex.ru_2023-02-14_16-34-54\Attachments_elena170388.orehowa@yandex.ru_2023-02-14_21-21-22 (1)\IMG_70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1934" y="642918"/>
            <a:ext cx="3047999" cy="2285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46584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ixelbrush.ru/uploads/posts/2010-08/1281432728_d97774149bb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00" y="0"/>
            <a:ext cx="9184801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F:\Attachments_elena170388.orehowa@yandex.ru_2023-02-14_16-34-54\Attachments_elena170388.orehowa@yandex.ru_2023-02-14_21-21-22 (1)\IMG_70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1000108"/>
            <a:ext cx="3238523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F:\Attachments_elena170388.orehowa@yandex.ru_2023-02-14_16-34-54\Attachments_elena170388.orehowa@yandex.ru_2023-02-14_21-21-22 (1)\IMG_70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0166" y="3500438"/>
            <a:ext cx="3262314" cy="2446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46584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ixelbrush.ru/uploads/posts/2010-08/1281432728_d97774149bb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6" y="0"/>
            <a:ext cx="9184801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26472" y="0"/>
            <a:ext cx="79928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детьми.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Обучая воспитанников правилам дорожного движения, педагоги ДОУ используют все доступные формы и методы деятельности, отвечающие возрастным и индивидуальным особенностям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детей:</a:t>
            </a:r>
          </a:p>
          <a:p>
            <a:pPr algn="ctr"/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982" y="1916832"/>
            <a:ext cx="5895868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68546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ixelbrush.ru/uploads/posts/2010-08/1281432728_d97774149bb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00" y="0"/>
            <a:ext cx="9184801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5702"/>
            <a:ext cx="8985594" cy="58265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58950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ixelbrush.ru/uploads/posts/2010-08/1281432728_d97774149bb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00" y="0"/>
            <a:ext cx="9184801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82323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ixelbrush.ru/uploads/posts/2010-08/1281432728_d97774149bb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00" y="0"/>
            <a:ext cx="9184801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64" y="1013759"/>
            <a:ext cx="8351319" cy="50075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1077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ixelbrush.ru/uploads/posts/2010-08/1281432728_d97774149bb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00" y="0"/>
            <a:ext cx="9184801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20688"/>
            <a:ext cx="7488832" cy="56166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06638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ixelbrush.ru/uploads/posts/2010-08/1281432728_d97774149bb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00" y="0"/>
            <a:ext cx="9184801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0"/>
            <a:ext cx="41148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300" y="47320"/>
            <a:ext cx="4099556" cy="6832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82323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ixelbrush.ru/uploads/posts/2010-08/1281432728_d97774149bb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801" y="0"/>
            <a:ext cx="9184801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67189" y="259365"/>
            <a:ext cx="680222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spcAft>
                <a:spcPts val="0"/>
              </a:spcAft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ОДНА ИЗ ОСНОВНЫХ ЗАДАЧ ДЕЯТЕЛЬНОСТИ ДОО:</a:t>
            </a:r>
            <a:endParaRPr lang="ru-RU" sz="1600" b="1" dirty="0" smtClean="0">
              <a:solidFill>
                <a:srgbClr val="C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ОХРАНА И УКРЕПЛЕНИЕ ФИЗИЧЕСКОГО И ПСИХИЧЕСКОГО ЗДОРОВЬЯ ДЕТЕЙ, ВКЛЮЧАЮЩАЯ В СЕБЯ  ДЕЯТЕЛЬНОСТЬ ПО ПРОФИЛАКТИКЕ ДЕТСКОГО ДОРОЖНО-ТРАНСПОРТНОГО ТРАВМАТИЗМА.</a:t>
            </a:r>
            <a:endParaRPr lang="ru-RU" sz="1600" b="1" dirty="0" smtClean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just"/>
            <a:endParaRPr lang="ru-RU" dirty="0" smtClean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87" y="1772816"/>
            <a:ext cx="8166224" cy="489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08714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ixelbrush.ru/uploads/posts/2010-08/1281432728_d97774149bb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00" y="0"/>
            <a:ext cx="9184801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5" name="Picture 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305" r="6258"/>
          <a:stretch/>
        </p:blipFill>
        <p:spPr bwMode="auto">
          <a:xfrm>
            <a:off x="1043608" y="496067"/>
            <a:ext cx="7344816" cy="55503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23039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ixelbrush.ru/uploads/posts/2010-08/1281432728_d97774149bb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00" y="0"/>
            <a:ext cx="9184801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7" y="869268"/>
            <a:ext cx="9101269" cy="5119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58950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ixelbrush.ru/uploads/posts/2010-08/1281432728_d97774149bb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00" y="0"/>
            <a:ext cx="9184801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3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830"/>
          <a:stretch/>
        </p:blipFill>
        <p:spPr bwMode="auto">
          <a:xfrm>
            <a:off x="-24100" y="759316"/>
            <a:ext cx="9128675" cy="53393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32842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ixelbrush.ru/uploads/posts/2010-08/1281432728_d97774149bb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00" y="0"/>
            <a:ext cx="9184801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" y="836712"/>
            <a:ext cx="8960996" cy="50405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32842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ixelbrush.ru/uploads/posts/2010-08/1281432728_d97774149bb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021" y="0"/>
            <a:ext cx="9184801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F:\Attachments_elena170388.orehowa@yandex.ru_2023-02-14_16-34-54\Attachments_elena170388.orehowa@yandex.ru_2023-02-14_21-21-22 (1)\IMG_70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857232"/>
            <a:ext cx="2833653" cy="2125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F:\Attachments_elena170388.orehowa@yandex.ru_2023-02-14_16-34-54\Attachments_elena170388.orehowa@yandex.ru_2023-02-14_21-21-22 (1)\IMG_70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2714620"/>
            <a:ext cx="2833653" cy="2125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F:\Attachments_elena170388.orehowa@yandex.ru_2023-02-14_16-34-54\Attachments_elena170388.orehowa@yandex.ru_2023-02-14_21-23-18\IMG_70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43100" y="3357562"/>
            <a:ext cx="2701746" cy="2649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64976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ixelbrush.ru/uploads/posts/2010-08/1281432728_d97774149bb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021" y="0"/>
            <a:ext cx="9184801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Attachments_elena170388.orehowa@yandex.ru_2023-02-14_16-34-54\Attachments_elena170388.orehowa@yandex.ru_2023-02-14_21-23-18\IMG_70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571744"/>
            <a:ext cx="3498319" cy="3486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F:\Attachments_elena170388.orehowa@yandex.ru_2023-02-14_16-34-54\Attachments_elena170388.orehowa@yandex.ru_2023-02-14_21-23-18\IMG_70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28" y="857232"/>
            <a:ext cx="4143404" cy="4139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64976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ixelbrush.ru/uploads/posts/2010-08/1281432728_d97774149bb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021" y="0"/>
            <a:ext cx="9184801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F:\Attachments_elena170388.orehowa@yandex.ru_2023-02-14_16-34-54\Attachments_elena170388.orehowa@yandex.ru_2023-02-14_21-23-18\IMG_69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10006" y="1214422"/>
            <a:ext cx="3631930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9" name="Picture 5" descr="F:\Attachments_elena170388.orehowa@yandex.ru_2023-02-14_16-34-54\Attachments_elena170388.orehowa@yandex.ru_2023-02-14_21-23-18\IMG_69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3000372"/>
            <a:ext cx="3214710" cy="27226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64976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ixelbrush.ru/uploads/posts/2010-08/1281432728_d97774149bb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00" y="0"/>
            <a:ext cx="9184801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31186" y="2636912"/>
            <a:ext cx="66816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Спасибо за внимание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4325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ixelbrush.ru/uploads/posts/2010-08/1281432728_d97774149bb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969" y="0"/>
            <a:ext cx="9184801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="" xmlns:p14="http://schemas.microsoft.com/office/powerpoint/2010/main" val="1974334676"/>
              </p:ext>
            </p:extLst>
          </p:nvPr>
        </p:nvGraphicFramePr>
        <p:xfrm>
          <a:off x="1365315" y="1872119"/>
          <a:ext cx="6316232" cy="3960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043608" y="620688"/>
            <a:ext cx="72728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/>
                <a:ea typeface="Times New Roman"/>
              </a:rPr>
              <a:t>Деятельность по профилактике детского дорожно-транспортного травматизма в </a:t>
            </a:r>
            <a:r>
              <a:rPr lang="ru-RU" sz="2000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МБДОУ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Times New Roman"/>
                <a:ea typeface="Times New Roman"/>
              </a:rPr>
              <a:t>«Детский сад «Светлячок» г. Строитель» ведется в </a:t>
            </a:r>
            <a:r>
              <a:rPr lang="ru-RU" sz="2000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четырех </a:t>
            </a:r>
            <a:r>
              <a:rPr lang="ru-RU" sz="2000" b="1" dirty="0">
                <a:solidFill>
                  <a:srgbClr val="C00000"/>
                </a:solidFill>
                <a:latin typeface="Times New Roman"/>
                <a:ea typeface="Times New Roman"/>
              </a:rPr>
              <a:t> направлениях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8546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ixelbrush.ru/uploads/posts/2010-08/1281432728_d97774149bb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00" y="0"/>
            <a:ext cx="9184801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28408" y="116632"/>
            <a:ext cx="75608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Главным примером, учителем  и помощником в работе по профилактике детского дорожно-транспортного травматизма, является взрослый человек, с которым ребенок проводит много времени: воспитатель, родитель (законный представитель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924"/>
          <a:stretch/>
        </p:blipFill>
        <p:spPr bwMode="auto">
          <a:xfrm>
            <a:off x="728800" y="2282665"/>
            <a:ext cx="7652064" cy="45753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68546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ixelbrush.ru/uploads/posts/2010-08/1281432728_d97774149bb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647" y="15875"/>
            <a:ext cx="9184801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http://dou.yarono.ru/svet/wp-admin/admin-ajax.php?action=imgedit-preview&amp;_ajax_nonce=c495a5a0ff&amp;postid=2236&amp;rand=19910"/>
          <p:cNvSpPr>
            <a:spLocks noChangeAspect="1" noChangeArrowheads="1"/>
          </p:cNvSpPr>
          <p:nvPr/>
        </p:nvSpPr>
        <p:spPr bwMode="auto">
          <a:xfrm>
            <a:off x="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887" y="3178028"/>
            <a:ext cx="4906628" cy="36799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618" y="1412776"/>
            <a:ext cx="5248583" cy="2952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http://dou.yarono.ru/svet/wp-content/uploads/2017/02/8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397" y="-22630"/>
            <a:ext cx="4395444" cy="24724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39753" y="-22630"/>
            <a:ext cx="4323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Работа с педагогами и родителями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8546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ixelbrush.ru/uploads/posts/2010-08/1281432728_d97774149bb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00" y="0"/>
            <a:ext cx="9184801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72" y="175329"/>
            <a:ext cx="8676456" cy="6507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16875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ixelbrush.ru/uploads/posts/2010-08/1281432728_d97774149bb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00" y="0"/>
            <a:ext cx="9184801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04" y="391353"/>
            <a:ext cx="8100392" cy="6075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84591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ixelbrush.ru/uploads/posts/2010-08/1281432728_d97774149bb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62" y="0"/>
            <a:ext cx="9184801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9258"/>
            <a:ext cx="4176464" cy="3132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898" y="122000"/>
            <a:ext cx="4252808" cy="31896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912" y="3297474"/>
            <a:ext cx="4747368" cy="35605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16875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670</TotalTime>
  <Words>129</Words>
  <Application>Microsoft Office PowerPoint</Application>
  <PresentationFormat>Экран (4:3)</PresentationFormat>
  <Paragraphs>25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лена</dc:creator>
  <cp:lastModifiedBy>User</cp:lastModifiedBy>
  <cp:revision>69</cp:revision>
  <dcterms:created xsi:type="dcterms:W3CDTF">2017-03-12T17:38:33Z</dcterms:created>
  <dcterms:modified xsi:type="dcterms:W3CDTF">2023-02-14T19:42:33Z</dcterms:modified>
</cp:coreProperties>
</file>